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800" i="1" dirty="0" smtClean="0"/>
              <a:t>               Konstytucja 3 Maja</a:t>
            </a:r>
            <a:endParaRPr lang="pl-PL" sz="4800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                                                                                      Zapraszam do oglądania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53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Konstytucja 3 Maja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latin typeface="Arial Narrow" panose="020B0606020202030204" pitchFamily="34" charset="0"/>
              </a:rPr>
              <a:t>Konstytucja 3 maja</a:t>
            </a:r>
            <a:r>
              <a:rPr lang="pl-PL" sz="2800" dirty="0">
                <a:latin typeface="Arial Narrow" panose="020B0606020202030204" pitchFamily="34" charset="0"/>
              </a:rPr>
              <a:t>, właśc. </a:t>
            </a:r>
            <a:r>
              <a:rPr lang="pl-PL" sz="2800" b="1" dirty="0">
                <a:latin typeface="Arial Narrow" panose="020B0606020202030204" pitchFamily="34" charset="0"/>
              </a:rPr>
              <a:t>Ustawa Rządowa z dnia 3 maja</a:t>
            </a:r>
            <a:r>
              <a:rPr lang="pl-PL" sz="2800" dirty="0">
                <a:latin typeface="Arial Narrow" panose="020B0606020202030204" pitchFamily="34" charset="0"/>
              </a:rPr>
              <a:t> – uchwalona 3 maja 1791 roku ustawa regulująca ustrój prawny Rzeczypospolitej Obojga Narodów. Powszechnie przyjmuje się, że Konstytucja 3 maja była pierwszą w Europie i drugą na świecie (po konstytucji amerykańskiej z 1787 r.) nowoczesną, spisaną </a:t>
            </a:r>
            <a:r>
              <a:rPr lang="pl-PL" sz="2800" dirty="0" smtClean="0">
                <a:latin typeface="Arial Narrow" panose="020B0606020202030204" pitchFamily="34" charset="0"/>
              </a:rPr>
              <a:t>konstytucją</a:t>
            </a:r>
            <a:r>
              <a:rPr lang="pl-PL" sz="2800" baseline="30000" dirty="0">
                <a:latin typeface="Arial Narrow" panose="020B0606020202030204" pitchFamily="34" charset="0"/>
              </a:rPr>
              <a:t>.</a:t>
            </a:r>
            <a:endParaRPr lang="pl-PL" sz="2800" dirty="0">
              <a:latin typeface="Arial Narrow" panose="020B0606020202030204" pitchFamily="34" charset="0"/>
            </a:endParaRPr>
          </a:p>
          <a:p>
            <a:r>
              <a:rPr lang="pl-PL" sz="2800" dirty="0">
                <a:latin typeface="Arial Narrow" panose="020B0606020202030204" pitchFamily="34" charset="0"/>
              </a:rPr>
              <a:t>Uchwalona przez króla Stanisława Augusta Poniatowskiego wraz ze </a:t>
            </a:r>
            <a:r>
              <a:rPr lang="pl-PL" sz="2800" i="1" dirty="0">
                <a:latin typeface="Arial Narrow" panose="020B0606020202030204" pitchFamily="34" charset="0"/>
              </a:rPr>
              <a:t>stanami </a:t>
            </a:r>
            <a:r>
              <a:rPr lang="pl-PL" sz="2800" i="1" dirty="0" smtClean="0">
                <a:latin typeface="Arial Narrow" panose="020B0606020202030204" pitchFamily="34" charset="0"/>
              </a:rPr>
              <a:t>skonfederowanymi </a:t>
            </a:r>
            <a:r>
              <a:rPr lang="pl-PL" sz="2800" i="1" dirty="0">
                <a:latin typeface="Arial Narrow" panose="020B0606020202030204" pitchFamily="34" charset="0"/>
              </a:rPr>
              <a:t>w liczbie </a:t>
            </a:r>
            <a:r>
              <a:rPr lang="pl-PL" sz="2800" i="1" dirty="0" smtClean="0">
                <a:latin typeface="Arial Narrow" panose="020B0606020202030204" pitchFamily="34" charset="0"/>
              </a:rPr>
              <a:t>podwójny </a:t>
            </a:r>
            <a:r>
              <a:rPr lang="pl-PL" sz="2800" i="1" dirty="0">
                <a:latin typeface="Arial Narrow" panose="020B0606020202030204" pitchFamily="34" charset="0"/>
              </a:rPr>
              <a:t>naród Polski </a:t>
            </a:r>
            <a:r>
              <a:rPr lang="pl-PL" sz="2800" i="1" dirty="0" smtClean="0">
                <a:latin typeface="Arial Narrow" panose="020B0606020202030204" pitchFamily="34" charset="0"/>
              </a:rPr>
              <a:t>reprezentujący.</a:t>
            </a:r>
            <a:endParaRPr lang="pl-PL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25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Ciekawostki o Konstytucji 3 maja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Konstytucja </a:t>
            </a:r>
            <a:r>
              <a:rPr lang="pl-PL" b="1" dirty="0"/>
              <a:t>3 </a:t>
            </a:r>
            <a:r>
              <a:rPr lang="pl-PL" b="1" dirty="0" smtClean="0"/>
              <a:t>maja</a:t>
            </a:r>
            <a:r>
              <a:rPr lang="pl-PL" dirty="0"/>
              <a:t>-</a:t>
            </a:r>
            <a:r>
              <a:rPr lang="pl-PL" dirty="0" smtClean="0"/>
              <a:t> </a:t>
            </a:r>
            <a:r>
              <a:rPr lang="pl-PL" dirty="0"/>
              <a:t>uchwalona została 3 maja 1791 </a:t>
            </a:r>
            <a:r>
              <a:rPr lang="pl-PL" dirty="0" smtClean="0"/>
              <a:t>roku.</a:t>
            </a:r>
            <a:r>
              <a:rPr lang="pl-PL" dirty="0"/>
              <a:t> </a:t>
            </a:r>
            <a:r>
              <a:rPr lang="pl-PL" dirty="0" smtClean="0"/>
              <a:t>Konstytucja </a:t>
            </a:r>
            <a:r>
              <a:rPr lang="pl-PL" dirty="0"/>
              <a:t>3 maja regulowała prawo RON, wprowadzając ład do zanarchizowanych rządów magnaterii.</a:t>
            </a:r>
          </a:p>
          <a:p>
            <a:r>
              <a:rPr lang="pl-PL" dirty="0"/>
              <a:t>Autorami Konstytucji 3 maja byli Król Stanisław August Poniatowski, </a:t>
            </a:r>
            <a:r>
              <a:rPr lang="pl-PL" i="1" dirty="0"/>
              <a:t>Ignacy Potocki</a:t>
            </a:r>
            <a:r>
              <a:rPr lang="pl-PL" dirty="0"/>
              <a:t> i </a:t>
            </a:r>
            <a:r>
              <a:rPr lang="pl-PL" i="1" dirty="0"/>
              <a:t>Hugo Kołłątaj</a:t>
            </a:r>
            <a:r>
              <a:rPr lang="pl-PL" dirty="0" smtClean="0"/>
              <a:t>.</a:t>
            </a:r>
          </a:p>
          <a:p>
            <a:r>
              <a:rPr lang="pl-PL" dirty="0"/>
              <a:t>W dniu ustanowienia Konstytucji 3 maja przestaje istnieć Rzeczpospolita Obojga Narodów a w jej miejsce zostaje powołana Rzeczpospolita Polska</a:t>
            </a:r>
            <a:r>
              <a:rPr lang="pl-PL" dirty="0" smtClean="0"/>
              <a:t>.</a:t>
            </a:r>
          </a:p>
          <a:p>
            <a:r>
              <a:rPr lang="pl-PL" dirty="0"/>
              <a:t>W skład parlamentu wchodziła Izba Poselska na którą składało się 204 posłów (szlachta ziemiańska) oraz 24 plenipotentów reprezentujących miasta królewskie. Oraz Izba Senacka (132 członków), w której mogli zasiadać, senatorowi, wojewodzie, kasztelani, ministrowie oraz biskupi.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1364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Skutki Konstytucji 3 Maja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Podział na Koronę i Litwę</a:t>
            </a:r>
          </a:p>
          <a:p>
            <a:r>
              <a:rPr lang="pl-PL" dirty="0" smtClean="0"/>
              <a:t>Zniesienie liberum vet</a:t>
            </a:r>
          </a:p>
          <a:p>
            <a:r>
              <a:rPr lang="pl-PL" dirty="0" smtClean="0"/>
              <a:t>Zniesienie wolnej elekcji</a:t>
            </a:r>
          </a:p>
          <a:p>
            <a:r>
              <a:rPr lang="pl-PL" dirty="0" smtClean="0"/>
              <a:t>Władzę ustawodawczą pełnił sejm</a:t>
            </a:r>
          </a:p>
          <a:p>
            <a:r>
              <a:rPr lang="pl-PL" dirty="0" smtClean="0"/>
              <a:t>Likwidacja instytucji np. skarbu, wojska</a:t>
            </a:r>
          </a:p>
          <a:p>
            <a:r>
              <a:rPr lang="pl-PL" dirty="0" smtClean="0"/>
              <a:t>Liczebność armii miała wzrosnąć do 100 tyś. </a:t>
            </a:r>
            <a:r>
              <a:rPr lang="pl-PL" dirty="0" err="1" smtClean="0"/>
              <a:t>źołnierzy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6174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4" y="323596"/>
            <a:ext cx="4120896" cy="5505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4" y="1377029"/>
            <a:ext cx="5222876" cy="33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429004"/>
            <a:ext cx="7086600" cy="48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2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           </a:t>
            </a:r>
            <a:r>
              <a:rPr lang="pl-PL" sz="4800" i="1" dirty="0" smtClean="0"/>
              <a:t>Dziękuję za oglądanie </a:t>
            </a:r>
            <a:endParaRPr lang="pl-PL" sz="4800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                                                                                       Natalia Pogoda 6a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04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24</TotalTime>
  <Words>78</Words>
  <Application>Microsoft Office PowerPoint</Application>
  <PresentationFormat>Panoramiczny</PresentationFormat>
  <Paragraphs>19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Century Gothic</vt:lpstr>
      <vt:lpstr>Para</vt:lpstr>
      <vt:lpstr>               Konstytucja 3 Maja</vt:lpstr>
      <vt:lpstr>Konstytucja 3 Maja</vt:lpstr>
      <vt:lpstr>Ciekawostki o Konstytucji 3 maja</vt:lpstr>
      <vt:lpstr>Skutki Konstytucji 3 Maja</vt:lpstr>
      <vt:lpstr>Prezentacja programu PowerPoint</vt:lpstr>
      <vt:lpstr>Prezentacja programu PowerPoint</vt:lpstr>
      <vt:lpstr>           Dziękuję za oglądanie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 Maja</dc:title>
  <dc:creator>Natalia</dc:creator>
  <cp:lastModifiedBy>Natalia</cp:lastModifiedBy>
  <cp:revision>4</cp:revision>
  <dcterms:created xsi:type="dcterms:W3CDTF">2020-05-02T11:11:15Z</dcterms:created>
  <dcterms:modified xsi:type="dcterms:W3CDTF">2020-05-02T11:36:59Z</dcterms:modified>
</cp:coreProperties>
</file>